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77" r:id="rId4"/>
    <p:sldId id="27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5" d="100"/>
          <a:sy n="11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Orbits=58,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87FB43-75ED-2448-8315-48603D7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5" y="1282997"/>
            <a:ext cx="5458441" cy="35205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12B102-B3F2-6449-B4C5-49AC3ADD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368" y="640869"/>
            <a:ext cx="6089885" cy="4564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5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Orbits=96,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2B58B-B65E-154E-98DD-32B95CC2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0" y="1282997"/>
            <a:ext cx="5582888" cy="3572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B39CAA-6E04-224D-82AB-578A8075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90" y="839678"/>
            <a:ext cx="6066729" cy="45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Orbits=134,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ABA52B-5B9B-DD46-9609-412EAA52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9" y="1427963"/>
            <a:ext cx="5487329" cy="3432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6AAB3-CC7D-D741-B12D-CC5E4CE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379" y="925550"/>
            <a:ext cx="5762250" cy="43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Orbits=172,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359678-0CB2-D748-A742-6B38332B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" y="1536143"/>
            <a:ext cx="5018981" cy="30916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DEFB3-3BD4-414A-98C0-8653FB88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368" y="1012461"/>
            <a:ext cx="5807118" cy="43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11689</TotalTime>
  <Words>93</Words>
  <Application>Microsoft Macintosh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1446</cp:revision>
  <dcterms:created xsi:type="dcterms:W3CDTF">2019-05-09T11:33:34Z</dcterms:created>
  <dcterms:modified xsi:type="dcterms:W3CDTF">2020-06-23T08:55:02Z</dcterms:modified>
</cp:coreProperties>
</file>